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</p:sldIdLst>
  <p:sldSz cx="10693400" cy="15122525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622300" indent="79375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1246188" indent="160338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871663" indent="238125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2495550" indent="319088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33"/>
    <a:srgbClr val="006600"/>
    <a:srgbClr val="990000"/>
    <a:srgbClr val="33CC33"/>
    <a:srgbClr val="00CC66"/>
    <a:srgbClr val="0033CC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353" autoAdjust="0"/>
  </p:normalViewPr>
  <p:slideViewPr>
    <p:cSldViewPr>
      <p:cViewPr>
        <p:scale>
          <a:sx n="100" d="100"/>
          <a:sy n="100" d="100"/>
        </p:scale>
        <p:origin x="-522" y="5694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67335" y="504084"/>
            <a:ext cx="10169423" cy="1330782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47530" y="11805984"/>
            <a:ext cx="10201504" cy="2936257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3528589"/>
            <a:ext cx="9089390" cy="3925303"/>
          </a:xfrm>
        </p:spPr>
        <p:txBody>
          <a:bodyPr anchor="b">
            <a:normAutofit/>
          </a:bodyPr>
          <a:lstStyle>
            <a:lvl1pPr>
              <a:defRPr sz="71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7841312"/>
            <a:ext cx="7485380" cy="324854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07600-81D1-4221-8649-28BD367CC6D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0742B-5098-4724-80DC-D35043C0EE4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7335" y="504084"/>
            <a:ext cx="10169423" cy="1044462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7072143" y="9269310"/>
            <a:ext cx="3363824" cy="1574493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47511" tIns="73756" rIns="147511" bIns="7375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063150" y="8986392"/>
            <a:ext cx="6484002" cy="1874633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47511" tIns="73756" rIns="147511" bIns="7375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308040" y="9013453"/>
            <a:ext cx="6394499" cy="1707341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47511" tIns="73756" rIns="147511" bIns="7375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6559986" y="8983932"/>
            <a:ext cx="3868522" cy="14367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47511" tIns="73756" rIns="147511" bIns="7375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47530" y="8949490"/>
            <a:ext cx="10201504" cy="293249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147511" tIns="73756" rIns="147511" bIns="7375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954" y="5432378"/>
            <a:ext cx="9089390" cy="3360561"/>
          </a:xfrm>
        </p:spPr>
        <p:txBody>
          <a:bodyPr anchor="t">
            <a:normAutofit/>
          </a:bodyPr>
          <a:lstStyle>
            <a:lvl1pPr algn="ctr">
              <a:defRPr sz="71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9058" y="3169707"/>
            <a:ext cx="7505183" cy="2072348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0333A-8937-4F3A-8E54-7D8302F93BF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D8473-C2DD-4E9A-9BA4-9ADF374EAF6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91311" y="5907867"/>
            <a:ext cx="4469841" cy="760158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32247" y="5907867"/>
            <a:ext cx="4469841" cy="760158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1312" y="5905490"/>
            <a:ext cx="4469841" cy="1410734"/>
          </a:xfrm>
        </p:spPr>
        <p:txBody>
          <a:bodyPr anchor="ctr"/>
          <a:lstStyle>
            <a:lvl1pPr marL="0" indent="0" algn="ctr">
              <a:buNone/>
              <a:defRPr sz="3900" b="0">
                <a:solidFill>
                  <a:schemeClr val="tx2"/>
                </a:solidFill>
                <a:latin typeface="+mj-lt"/>
              </a:defRPr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103" y="7561264"/>
            <a:ext cx="4467342" cy="594749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5812" y="5905487"/>
            <a:ext cx="4469841" cy="1410734"/>
          </a:xfrm>
        </p:spPr>
        <p:txBody>
          <a:bodyPr anchor="ctr"/>
          <a:lstStyle>
            <a:lvl1pPr marL="0" indent="0" algn="ctr">
              <a:buNone/>
              <a:defRPr sz="3900" b="0" i="0">
                <a:solidFill>
                  <a:schemeClr val="tx2"/>
                </a:solidFill>
                <a:latin typeface="+mj-lt"/>
              </a:defRPr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7561264"/>
            <a:ext cx="4469841" cy="594749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AD1ED-D594-425F-9917-AA0F01630CB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A11814-71B1-4187-B4A4-8C421AE13D6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67335" y="504084"/>
            <a:ext cx="10169423" cy="314548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47530" y="1574857"/>
            <a:ext cx="10201504" cy="293249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DD8A8-4A4D-407B-BA93-93E95E877A7E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7335" y="504084"/>
            <a:ext cx="10169423" cy="314548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9C0B9-4812-4997-A04B-E91BCC91E7D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340" y="7897320"/>
            <a:ext cx="3920913" cy="420070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968"/>
              </a:spcAft>
              <a:buNone/>
              <a:defRPr sz="2900">
                <a:solidFill>
                  <a:schemeClr val="tx2"/>
                </a:solidFill>
              </a:defRPr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47530" y="1574857"/>
            <a:ext cx="10201504" cy="2936257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069340" y="5040842"/>
            <a:ext cx="3920913" cy="2762381"/>
          </a:xfrm>
        </p:spPr>
        <p:txBody>
          <a:bodyPr anchor="b">
            <a:no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211" y="4032673"/>
            <a:ext cx="4565600" cy="8401403"/>
          </a:xfrm>
        </p:spPr>
        <p:txBody>
          <a:bodyPr anchor="ctr"/>
          <a:lstStyle>
            <a:lvl1pPr>
              <a:buClr>
                <a:schemeClr val="bg1"/>
              </a:buClr>
              <a:defRPr sz="35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29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2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2600">
                <a:solidFill>
                  <a:schemeClr val="tx2"/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7335" y="504084"/>
            <a:ext cx="10169423" cy="1330782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47530" y="11805984"/>
            <a:ext cx="10201504" cy="2936257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054" y="746792"/>
            <a:ext cx="4458677" cy="5358229"/>
          </a:xfrm>
        </p:spPr>
        <p:txBody>
          <a:bodyPr anchor="b">
            <a:normAutofit/>
          </a:bodyPr>
          <a:lstStyle>
            <a:lvl1pPr algn="l">
              <a:defRPr sz="45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3246" y="6142359"/>
            <a:ext cx="4465485" cy="5339559"/>
          </a:xfrm>
        </p:spPr>
        <p:txBody>
          <a:bodyPr>
            <a:normAutofit/>
          </a:bodyPr>
          <a:lstStyle>
            <a:lvl1pPr marL="0" indent="0">
              <a:buNone/>
              <a:defRPr sz="2900">
                <a:solidFill>
                  <a:srgbClr val="FFFFFF"/>
                </a:solidFill>
              </a:defRPr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1B568-BC1B-4D58-8682-C19911E5A61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0228" y="3024505"/>
            <a:ext cx="4170426" cy="6452277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5200">
                <a:solidFill>
                  <a:schemeClr val="bg1"/>
                </a:solidFill>
              </a:defRPr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93005-83B1-4AFE-A19A-4486F29533A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67335" y="504084"/>
            <a:ext cx="10169423" cy="314548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82FDD0-21C9-4A85-8416-0D0EE2A7906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47530" y="1574857"/>
            <a:ext cx="10201504" cy="2936257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192534"/>
            <a:ext cx="2406015" cy="9894985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192533"/>
            <a:ext cx="7039822" cy="9894987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7335" y="504084"/>
            <a:ext cx="10169423" cy="5444109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47530" y="3703297"/>
            <a:ext cx="10201504" cy="293249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746045"/>
            <a:ext cx="9624060" cy="276238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38627" y="13782192"/>
            <a:ext cx="4428324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449" y="13782192"/>
            <a:ext cx="4428325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56" y="13782189"/>
            <a:ext cx="1358691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FB7B053-42B0-4F00-A404-ACC99F52ECE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834" y="5899653"/>
            <a:ext cx="8663634" cy="7609104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defTabSz="1475110" rtl="0" eaLnBrk="1" latinLnBrk="0" hangingPunct="1">
        <a:spcBef>
          <a:spcPct val="0"/>
        </a:spcBef>
        <a:buNone/>
        <a:defRPr sz="71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42533" indent="-442533" algn="l" defTabSz="147511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900" kern="1200">
          <a:solidFill>
            <a:schemeClr val="tx2"/>
          </a:solidFill>
          <a:latin typeface="+mn-lt"/>
          <a:ea typeface="+mn-ea"/>
          <a:cs typeface="+mn-cs"/>
        </a:defRPr>
      </a:lvl1pPr>
      <a:lvl2pPr marL="929627" indent="-442533" algn="l" defTabSz="147511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500" kern="1200">
          <a:solidFill>
            <a:schemeClr val="tx2"/>
          </a:solidFill>
          <a:latin typeface="+mn-lt"/>
          <a:ea typeface="+mn-ea"/>
          <a:cs typeface="+mn-cs"/>
        </a:defRPr>
      </a:lvl2pPr>
      <a:lvl3pPr marL="1380356" indent="-368778" algn="l" defTabSz="147511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200" kern="1200">
          <a:solidFill>
            <a:schemeClr val="tx2"/>
          </a:solidFill>
          <a:latin typeface="+mn-lt"/>
          <a:ea typeface="+mn-ea"/>
          <a:cs typeface="+mn-cs"/>
        </a:defRPr>
      </a:lvl3pPr>
      <a:lvl4pPr marL="1843888" indent="-368778" algn="l" defTabSz="147511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900" kern="1200">
          <a:solidFill>
            <a:schemeClr val="tx2"/>
          </a:solidFill>
          <a:latin typeface="+mn-lt"/>
          <a:ea typeface="+mn-ea"/>
          <a:cs typeface="+mn-cs"/>
        </a:defRPr>
      </a:lvl4pPr>
      <a:lvl5pPr marL="2360176" indent="-368778" algn="l" defTabSz="147511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600" kern="1200">
          <a:solidFill>
            <a:schemeClr val="tx2"/>
          </a:solidFill>
          <a:latin typeface="+mn-lt"/>
          <a:ea typeface="+mn-ea"/>
          <a:cs typeface="+mn-cs"/>
        </a:defRPr>
      </a:lvl5pPr>
      <a:lvl6pPr marL="2876465" indent="-368778" algn="l" defTabSz="1475110" rtl="0" eaLnBrk="1" latinLnBrk="0" hangingPunct="1">
        <a:spcBef>
          <a:spcPts val="619"/>
        </a:spcBef>
        <a:buClr>
          <a:schemeClr val="accent1"/>
        </a:buClr>
        <a:buFont typeface="Symbol" pitchFamily="18" charset="2"/>
        <a:buChar char="*"/>
        <a:defRPr sz="2300" kern="1200">
          <a:solidFill>
            <a:schemeClr val="tx2"/>
          </a:solidFill>
          <a:latin typeface="+mn-lt"/>
          <a:ea typeface="+mn-ea"/>
          <a:cs typeface="+mn-cs"/>
        </a:defRPr>
      </a:lvl6pPr>
      <a:lvl7pPr marL="3392753" indent="-368778" algn="l" defTabSz="1475110" rtl="0" eaLnBrk="1" latinLnBrk="0" hangingPunct="1">
        <a:spcBef>
          <a:spcPts val="619"/>
        </a:spcBef>
        <a:buClr>
          <a:schemeClr val="accent1"/>
        </a:buClr>
        <a:buFont typeface="Symbol" pitchFamily="18" charset="2"/>
        <a:buChar char="*"/>
        <a:defRPr sz="2300" kern="1200">
          <a:solidFill>
            <a:schemeClr val="tx2"/>
          </a:solidFill>
          <a:latin typeface="+mn-lt"/>
          <a:ea typeface="+mn-ea"/>
          <a:cs typeface="+mn-cs"/>
        </a:defRPr>
      </a:lvl7pPr>
      <a:lvl8pPr marL="3909042" indent="-368778" algn="l" defTabSz="1475110" rtl="0" eaLnBrk="1" latinLnBrk="0" hangingPunct="1">
        <a:spcBef>
          <a:spcPts val="619"/>
        </a:spcBef>
        <a:buClr>
          <a:schemeClr val="accent1"/>
        </a:buClr>
        <a:buFont typeface="Symbol" pitchFamily="18" charset="2"/>
        <a:buChar char="*"/>
        <a:defRPr sz="2300" kern="1200">
          <a:solidFill>
            <a:schemeClr val="tx2"/>
          </a:solidFill>
          <a:latin typeface="+mn-lt"/>
          <a:ea typeface="+mn-ea"/>
          <a:cs typeface="+mn-cs"/>
        </a:defRPr>
      </a:lvl8pPr>
      <a:lvl9pPr marL="4425330" indent="-368778" algn="l" defTabSz="1475110" rtl="0" eaLnBrk="1" latinLnBrk="0" hangingPunct="1">
        <a:spcBef>
          <a:spcPts val="619"/>
        </a:spcBef>
        <a:buClr>
          <a:schemeClr val="accent1"/>
        </a:buClr>
        <a:buFont typeface="Symbol" pitchFamily="18" charset="2"/>
        <a:buChar char="*"/>
        <a:defRPr sz="23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42244" y="288454"/>
            <a:ext cx="8274496" cy="1689050"/>
          </a:xfrm>
        </p:spPr>
        <p:txBody>
          <a:bodyPr/>
          <a:lstStyle/>
          <a:p>
            <a:pPr defTabSz="1300718" eaLnBrk="1" hangingPunct="1">
              <a:defRPr/>
            </a:pPr>
            <a:r>
              <a:rPr lang="cs-CZ" sz="1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        SBOR </a:t>
            </a:r>
            <a:r>
              <a:rPr lang="cs-CZ" sz="18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DOBROVOLNÝCH </a:t>
            </a:r>
            <a:r>
              <a:rPr lang="cs-CZ" sz="1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HASIČŮ LOCHKOV</a:t>
            </a:r>
            <a:br>
              <a:rPr lang="cs-CZ" sz="1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cs-CZ" sz="1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A TJ </a:t>
            </a:r>
            <a:r>
              <a:rPr lang="cs-CZ" sz="18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SOKOL LOCHKOV </a:t>
            </a:r>
            <a:br>
              <a:rPr lang="cs-CZ" sz="18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cs-CZ" sz="18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      ZA PODPORY ÚMČ </a:t>
            </a:r>
            <a:r>
              <a:rPr lang="cs-CZ" sz="18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PRAHA-LOCHKOV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 rot="21600000">
            <a:off x="1458268" y="2232671"/>
            <a:ext cx="8373120" cy="12025335"/>
          </a:xfrm>
          <a:solidFill>
            <a:schemeClr val="bg2">
              <a:alpha val="0"/>
            </a:schemeClr>
          </a:solidFill>
          <a:ln>
            <a:noFill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6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</a:t>
            </a:r>
            <a:r>
              <a:rPr lang="cs-CZ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POŘÁDAJÍ  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6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5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</a:t>
            </a:r>
            <a:r>
              <a:rPr lang="cs-CZ" sz="26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DĚTSKÝ </a:t>
            </a:r>
            <a:r>
              <a:rPr lang="cs-CZ" sz="26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DEN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V </a:t>
            </a:r>
            <a:r>
              <a:rPr lang="cs-CZ" sz="8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LOCHKOVSKÉM PARKU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2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2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3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</a:t>
            </a:r>
            <a:r>
              <a:rPr lang="cs-CZ" sz="1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SOBOTA 2.6.2012 OD 13.00</a:t>
            </a:r>
            <a:endParaRPr lang="cs-CZ" sz="1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3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2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7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defTabSz="1300718" eaLnBrk="1" hangingPunct="1">
              <a:lnSpc>
                <a:spcPct val="80000"/>
              </a:lnSpc>
              <a:defRPr/>
            </a:pPr>
            <a:r>
              <a:rPr lang="cs-CZ" sz="7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                </a:t>
            </a:r>
            <a:r>
              <a:rPr lang="cs-CZ" sz="96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ODPOLEDNE</a:t>
            </a: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96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                      PLNÉ SOUTĚŽÍ A ZÁBAVY</a:t>
            </a: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96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cs-CZ" sz="96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                           NEJEN PRO DĚTI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96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    SKÁKACÍ HRAD, FOTBALOVÁ KLEC 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9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PROGRAM </a:t>
            </a:r>
            <a:r>
              <a:rPr lang="cs-CZ" sz="80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DNE</a:t>
            </a: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: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13.30 MISTROVSKÉ FOTBALOVÉ UTKÁNÍ PŘÍPRAVKA 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LOCHKOV – FC TEMPO PRAHA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defTabSz="1300718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14.30 </a:t>
            </a:r>
            <a:r>
              <a:rPr lang="cs-CZ" sz="80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ZAČÁTEK  </a:t>
            </a: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SOUTĚŽÍ PRO DĚTI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BĚHEM ODPOLEDNE PROBĚHNOU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UKÁZKY Z PRÁCE HASIČSKÉ MLÁDEŽE SDH LOCHKOV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(ÚTOK DĚTÍ NA HOŘÍCÍ DOMEK, UZLOVÁNÍ,...)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PŘEDSTAVÍ SE NÁM 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PYROTECHNICI A MĚSTSKÁ POLICIE S KOŇMI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PŘIJEDE I DIVADLO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ctr" defTabSz="1300718" eaLnBrk="1" hangingPunct="1">
              <a:lnSpc>
                <a:spcPct val="80000"/>
              </a:lnSpc>
              <a:defRPr/>
            </a:pPr>
            <a:endParaRPr lang="cs-CZ" sz="8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                          17.30 </a:t>
            </a:r>
            <a:r>
              <a:rPr lang="cs-CZ" sz="80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– 20.00 DĚTSKÁ </a:t>
            </a:r>
            <a:r>
              <a:rPr lang="cs-CZ" sz="8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DISKOTÉKA</a:t>
            </a: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55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  </a:t>
            </a:r>
          </a:p>
          <a:p>
            <a:pPr algn="l" defTabSz="1300718" eaLnBrk="1" hangingPunct="1">
              <a:lnSpc>
                <a:spcPct val="80000"/>
              </a:lnSpc>
              <a:defRPr/>
            </a:pPr>
            <a:endParaRPr lang="cs-CZ" sz="5500" b="1" spc="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l" defTabSz="1300718" eaLnBrk="1" hangingPunct="1">
              <a:lnSpc>
                <a:spcPct val="80000"/>
              </a:lnSpc>
              <a:defRPr/>
            </a:pPr>
            <a:endParaRPr lang="cs-CZ" sz="5500" b="1" spc="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l" defTabSz="1300718" eaLnBrk="1" hangingPunct="1">
              <a:lnSpc>
                <a:spcPct val="80000"/>
              </a:lnSpc>
              <a:defRPr/>
            </a:pPr>
            <a:endParaRPr lang="cs-CZ" sz="5500" b="1" spc="5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algn="l" defTabSz="1300718" eaLnBrk="1" hangingPunct="1">
              <a:lnSpc>
                <a:spcPct val="80000"/>
              </a:lnSpc>
              <a:defRPr/>
            </a:pPr>
            <a:endParaRPr lang="cs-CZ" sz="55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l" defTabSz="1300718">
              <a:lnSpc>
                <a:spcPct val="80000"/>
              </a:lnSpc>
              <a:defRPr/>
            </a:pPr>
            <a:r>
              <a:rPr lang="cs-CZ" sz="5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</a:t>
            </a:r>
            <a:endParaRPr lang="cs-CZ" sz="10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l" defTabSz="1300718">
              <a:lnSpc>
                <a:spcPct val="80000"/>
              </a:lnSpc>
              <a:defRPr/>
            </a:pPr>
            <a:r>
              <a:rPr lang="cs-CZ" sz="10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</a:t>
            </a:r>
            <a:r>
              <a:rPr lang="cs-CZ" sz="10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20.00 </a:t>
            </a:r>
            <a:r>
              <a:rPr lang="cs-CZ" sz="10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TANEČNÍ ZÁBAVA</a:t>
            </a:r>
          </a:p>
          <a:p>
            <a:pPr algn="l" defTabSz="1300718">
              <a:lnSpc>
                <a:spcPct val="80000"/>
              </a:lnSpc>
              <a:defRPr/>
            </a:pPr>
            <a:r>
              <a:rPr lang="cs-CZ" sz="5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</a:t>
            </a:r>
            <a:r>
              <a:rPr lang="cs-CZ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K </a:t>
            </a:r>
            <a:r>
              <a:rPr lang="cs-CZ" sz="8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TANCI A POSLECHU HRAJE </a:t>
            </a:r>
          </a:p>
          <a:p>
            <a:pPr algn="l" defTabSz="1300718">
              <a:lnSpc>
                <a:spcPct val="80000"/>
              </a:lnSpc>
              <a:defRPr/>
            </a:pPr>
            <a:r>
              <a:rPr lang="cs-CZ" sz="5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cs-CZ" sz="5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</a:t>
            </a:r>
            <a:r>
              <a:rPr lang="cs-CZ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SKUPINA NEUROL </a:t>
            </a:r>
            <a:r>
              <a:rPr lang="cs-CZ" sz="8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BAND</a:t>
            </a:r>
          </a:p>
          <a:p>
            <a:pPr algn="l" defTabSz="1300718">
              <a:lnSpc>
                <a:spcPct val="80000"/>
              </a:lnSpc>
              <a:defRPr/>
            </a:pPr>
            <a:endParaRPr lang="cs-CZ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l" defTabSz="1300718">
              <a:lnSpc>
                <a:spcPct val="80000"/>
              </a:lnSpc>
              <a:defRPr/>
            </a:pPr>
            <a:endParaRPr lang="cs-CZ" sz="31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l" defTabSz="1300718">
              <a:lnSpc>
                <a:spcPct val="80000"/>
              </a:lnSpc>
              <a:defRPr/>
            </a:pPr>
            <a:r>
              <a:rPr lang="cs-CZ" sz="3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</a:t>
            </a:r>
          </a:p>
          <a:p>
            <a:pPr algn="l" defTabSz="1300718">
              <a:lnSpc>
                <a:spcPct val="80000"/>
              </a:lnSpc>
              <a:defRPr/>
            </a:pPr>
            <a:r>
              <a:rPr lang="cs-CZ" sz="3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                                                                                                                                        </a:t>
            </a:r>
          </a:p>
          <a:p>
            <a:pPr algn="ctr" defTabSz="1300718" eaLnBrk="1" hangingPunct="1">
              <a:lnSpc>
                <a:spcPct val="80000"/>
              </a:lnSpc>
              <a:defRPr/>
            </a:pPr>
            <a:r>
              <a:rPr lang="cs-CZ" sz="3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cs-CZ" sz="3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                                                               VSTUPNÉ DOBROVOLNÉ</a:t>
            </a:r>
            <a:endParaRPr lang="cs-CZ" sz="31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23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                                                            </a:t>
            </a:r>
          </a:p>
          <a:p>
            <a:pPr algn="l" defTabSz="1300718" eaLnBrk="1" hangingPunct="1">
              <a:lnSpc>
                <a:spcPct val="80000"/>
              </a:lnSpc>
              <a:defRPr/>
            </a:pPr>
            <a:r>
              <a:rPr lang="cs-CZ" sz="23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cs-CZ" sz="23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                                                                                                                        </a:t>
            </a:r>
            <a:endParaRPr lang="cs-CZ" sz="1700" dirty="0">
              <a:solidFill>
                <a:srgbClr val="CC66FF"/>
              </a:solidFill>
              <a:latin typeface="Comic Sans MS" pitchFamily="66" charset="0"/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079732"/>
              </p:ext>
            </p:extLst>
          </p:nvPr>
        </p:nvGraphicFramePr>
        <p:xfrm>
          <a:off x="90116" y="1224559"/>
          <a:ext cx="3491288" cy="5099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r:id="rId3" imgW="2375026" imgH="3468986" progId="">
                  <p:embed/>
                </p:oleObj>
              </mc:Choice>
              <mc:Fallback>
                <p:oleObj r:id="rId3" imgW="2375026" imgH="3468986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16" y="1224559"/>
                        <a:ext cx="3491288" cy="50994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296310"/>
              </p:ext>
            </p:extLst>
          </p:nvPr>
        </p:nvGraphicFramePr>
        <p:xfrm>
          <a:off x="7938988" y="9586556"/>
          <a:ext cx="2660029" cy="3885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r:id="rId5" imgW="2375026" imgH="3468986" progId="">
                  <p:embed/>
                </p:oleObj>
              </mc:Choice>
              <mc:Fallback>
                <p:oleObj r:id="rId5" imgW="2375026" imgH="3468986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988" y="9586556"/>
                        <a:ext cx="2660029" cy="3885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861091"/>
              </p:ext>
            </p:extLst>
          </p:nvPr>
        </p:nvGraphicFramePr>
        <p:xfrm>
          <a:off x="8731076" y="720502"/>
          <a:ext cx="1781270" cy="2601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r:id="rId6" imgW="2375026" imgH="3468986" progId="">
                  <p:embed/>
                </p:oleObj>
              </mc:Choice>
              <mc:Fallback>
                <p:oleObj r:id="rId6" imgW="2375026" imgH="346898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076" y="720502"/>
                        <a:ext cx="1781270" cy="2601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140" y="13471820"/>
            <a:ext cx="2656000" cy="132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7" name="Picture 10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6" y="8075516"/>
            <a:ext cx="2558095" cy="37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47657" y="13094845"/>
            <a:ext cx="2486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Hlavní sponzor:</a:t>
            </a:r>
            <a:endParaRPr lang="cs-CZ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305</TotalTime>
  <Words>117</Words>
  <Application>Microsoft Office PowerPoint</Application>
  <PresentationFormat>Vlastní</PresentationFormat>
  <Paragraphs>58</Paragraphs>
  <Slides>1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0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Vlnění</vt:lpstr>
      <vt:lpstr>         SBOR DOBROVOLNÝCH HASIČŮ LOCHKOV A TJ SOKOL LOCHKOV         ZA PODPORY ÚMČ PRAHA-LOCHKOV </vt:lpstr>
    </vt:vector>
  </TitlesOfParts>
  <Company>MAGMAR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TJ SOKOL LOCHKOV  A SBOR DOBROVOLNÝCH HASIČŮ</dc:title>
  <dc:creator>Michal Drahota</dc:creator>
  <cp:lastModifiedBy>Katka</cp:lastModifiedBy>
  <cp:revision>57</cp:revision>
  <cp:lastPrinted>1601-01-01T00:00:00Z</cp:lastPrinted>
  <dcterms:created xsi:type="dcterms:W3CDTF">2007-05-15T10:23:51Z</dcterms:created>
  <dcterms:modified xsi:type="dcterms:W3CDTF">2012-05-17T20:34:52Z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</Properties>
</file>